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7" r:id="rId4"/>
    <p:sldId id="265" r:id="rId5"/>
    <p:sldId id="266" r:id="rId6"/>
    <p:sldId id="285" r:id="rId7"/>
    <p:sldId id="286" r:id="rId8"/>
    <p:sldId id="287" r:id="rId9"/>
    <p:sldId id="288" r:id="rId10"/>
    <p:sldId id="259" r:id="rId11"/>
    <p:sldId id="263" r:id="rId12"/>
    <p:sldId id="270" r:id="rId13"/>
    <p:sldId id="271" r:id="rId14"/>
    <p:sldId id="272" r:id="rId15"/>
    <p:sldId id="273" r:id="rId16"/>
    <p:sldId id="268" r:id="rId17"/>
    <p:sldId id="269" r:id="rId18"/>
    <p:sldId id="289" r:id="rId19"/>
    <p:sldId id="291" r:id="rId20"/>
    <p:sldId id="257" r:id="rId21"/>
    <p:sldId id="274" r:id="rId22"/>
    <p:sldId id="275" r:id="rId23"/>
    <p:sldId id="258" r:id="rId24"/>
    <p:sldId id="276" r:id="rId25"/>
    <p:sldId id="277" r:id="rId26"/>
    <p:sldId id="260" r:id="rId27"/>
    <p:sldId id="262" r:id="rId28"/>
    <p:sldId id="278" r:id="rId29"/>
    <p:sldId id="261" r:id="rId30"/>
    <p:sldId id="279" r:id="rId31"/>
    <p:sldId id="282" r:id="rId32"/>
    <p:sldId id="283" r:id="rId33"/>
    <p:sldId id="298" r:id="rId34"/>
    <p:sldId id="296" r:id="rId35"/>
    <p:sldId id="299" r:id="rId36"/>
    <p:sldId id="297" r:id="rId37"/>
    <p:sldId id="300" r:id="rId38"/>
    <p:sldId id="280" r:id="rId39"/>
    <p:sldId id="281" r:id="rId40"/>
    <p:sldId id="301" r:id="rId41"/>
    <p:sldId id="293" r:id="rId42"/>
    <p:sldId id="294" r:id="rId43"/>
    <p:sldId id="292" r:id="rId44"/>
    <p:sldId id="295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D6EE146-FBC0-480D-AC17-0C27984283EC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DE1C4D4-B346-492D-B3B9-93D7E112A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1470025"/>
          </a:xfrm>
        </p:spPr>
        <p:txBody>
          <a:bodyPr/>
          <a:lstStyle/>
          <a:p>
            <a:r>
              <a:rPr lang="en-US" dirty="0" smtClean="0"/>
              <a:t>Bon appétit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19400"/>
            <a:ext cx="8465234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AV3</a:t>
            </a:r>
          </a:p>
          <a:p>
            <a:r>
              <a:rPr lang="en-US" dirty="0" err="1" smtClean="0"/>
              <a:t>Chapitre</a:t>
            </a:r>
            <a:r>
              <a:rPr lang="en-US" dirty="0" smtClean="0"/>
              <a:t> 1.2</a:t>
            </a:r>
          </a:p>
          <a:p>
            <a:r>
              <a:rPr lang="en-US" dirty="0" smtClean="0"/>
              <a:t>Expressing indecision &amp; </a:t>
            </a:r>
          </a:p>
          <a:p>
            <a:r>
              <a:rPr lang="en-US" dirty="0" smtClean="0"/>
              <a:t>making recommendations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ntr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828800"/>
            <a:ext cx="5478430" cy="4191000"/>
          </a:xfrm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990600" y="2362200"/>
            <a:ext cx="1371600" cy="30480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voulez-vous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entrée?</a:t>
            </a:r>
            <a:endParaRPr lang="en-US" dirty="0"/>
          </a:p>
        </p:txBody>
      </p:sp>
      <p:pic>
        <p:nvPicPr>
          <p:cNvPr id="4" name="Content Placeholder 3" descr="entr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981200"/>
            <a:ext cx="5791200" cy="4430268"/>
          </a:xfrm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990600" y="2362200"/>
            <a:ext cx="1371600" cy="30480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je_ne_sais_pa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752600"/>
            <a:ext cx="3146743" cy="4038600"/>
          </a:xfrm>
        </p:spPr>
      </p:pic>
      <p:pic>
        <p:nvPicPr>
          <p:cNvPr id="5" name="Picture 4" descr="sean-scratch-h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600200"/>
            <a:ext cx="3604054" cy="2667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ne sais pas.</a:t>
            </a:r>
            <a:endParaRPr lang="en-US" dirty="0"/>
          </a:p>
        </p:txBody>
      </p:sp>
      <p:pic>
        <p:nvPicPr>
          <p:cNvPr id="4" name="Content Placeholder 3" descr="je_ne_sais_pa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752600"/>
            <a:ext cx="3146743" cy="4038600"/>
          </a:xfrm>
        </p:spPr>
      </p:pic>
      <p:pic>
        <p:nvPicPr>
          <p:cNvPr id="5" name="Picture 4" descr="sean-scratch-h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600200"/>
            <a:ext cx="3604054" cy="2667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6136-dec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3577" y="1646238"/>
            <a:ext cx="5816845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n’arrive</a:t>
            </a:r>
            <a:r>
              <a:rPr lang="en-US" dirty="0" smtClean="0"/>
              <a:t> pas à me </a:t>
            </a:r>
            <a:r>
              <a:rPr lang="en-US" dirty="0" err="1" smtClean="0"/>
              <a:t>décider</a:t>
            </a:r>
            <a:r>
              <a:rPr lang="en-US" dirty="0"/>
              <a:t>.</a:t>
            </a:r>
          </a:p>
        </p:txBody>
      </p:sp>
      <p:pic>
        <p:nvPicPr>
          <p:cNvPr id="4" name="Content Placeholder 3" descr="16136-dec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3577" y="1646238"/>
            <a:ext cx="5816845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t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219200"/>
            <a:ext cx="7439378" cy="4899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emp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5200" y="2819400"/>
            <a:ext cx="2226623" cy="173973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t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7439378" cy="4899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Tout me </a:t>
            </a:r>
            <a:r>
              <a:rPr lang="en-US" dirty="0" err="1" smtClean="0"/>
              <a:t>tente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temp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81400" y="3200400"/>
            <a:ext cx="2226623" cy="173973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Phyllis\AppData\Local\Microsoft\Windows\Temporary Internet Files\Content.IE5\PGX2WBQM\MC9000898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4095184" cy="4682419"/>
          </a:xfrm>
          <a:prstGeom prst="rect">
            <a:avLst/>
          </a:prstGeom>
          <a:noFill/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6019800" y="2209800"/>
            <a:ext cx="1371600" cy="30480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0243" name="Picture 3" descr="C:\Users\Phyllis\AppData\Local\Microsoft\Windows\Temporary Internet Files\Content.IE5\NN8BQ512\MC900347043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2611006" cy="27979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53536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conseillez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42" name="Picture 2" descr="C:\Users\Phyllis\AppData\Local\Microsoft\Windows\Temporary Internet Files\Content.IE5\PGX2WBQM\MC9000898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4095184" cy="4682419"/>
          </a:xfrm>
          <a:prstGeom prst="rect">
            <a:avLst/>
          </a:prstGeom>
          <a:noFill/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6019800" y="2209800"/>
            <a:ext cx="1371600" cy="30480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0243" name="Picture 3" descr="C:\Users\Phyllis\AppData\Local\Microsoft\Windows\Temporary Internet Files\Content.IE5\NN8BQ512\MC900347043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2611006" cy="27979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3" name="Picture 7" descr="C:\Users\Phyllis\AppData\Local\Microsoft\Windows\Temporary Internet Files\Content.IE5\G01L3DZ5\MC90043395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3733800" cy="3733800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914400" y="1219200"/>
            <a:ext cx="2895600" cy="2209800"/>
          </a:xfrm>
          <a:prstGeom prst="wedgeEllipseCallout">
            <a:avLst>
              <a:gd name="adj1" fmla="val 72418"/>
              <a:gd name="adj2" fmla="val 58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981200" y="1371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crud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895600"/>
            <a:ext cx="2916936" cy="1734312"/>
          </a:xfrm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762000" y="2133600"/>
            <a:ext cx="3657600" cy="3429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harcuter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00"/>
            <a:ext cx="20489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5257800" y="2514600"/>
            <a:ext cx="2743200" cy="31242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 rot="-8350675">
            <a:off x="3999675" y="1571499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entre….. </a:t>
            </a:r>
            <a:endParaRPr lang="en-US" dirty="0"/>
          </a:p>
        </p:txBody>
      </p:sp>
      <p:pic>
        <p:nvPicPr>
          <p:cNvPr id="6" name="Content Placeholder 5" descr="crud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895600"/>
            <a:ext cx="2916936" cy="1734312"/>
          </a:xfrm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762000" y="2133600"/>
            <a:ext cx="3657600" cy="3429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harcuter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00"/>
            <a:ext cx="20489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5257800" y="2514600"/>
            <a:ext cx="2743200" cy="31242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 rot="-8350675">
            <a:off x="3999675" y="1571499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858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entre…..</a:t>
            </a:r>
            <a:br>
              <a:rPr lang="en-US" dirty="0" smtClean="0"/>
            </a:br>
            <a:r>
              <a:rPr lang="en-US" dirty="0" err="1" smtClean="0"/>
              <a:t>L’assiette</a:t>
            </a:r>
            <a:r>
              <a:rPr lang="en-US" dirty="0" smtClean="0"/>
              <a:t>  de crudités et </a:t>
            </a:r>
            <a:br>
              <a:rPr lang="en-US" dirty="0" smtClean="0"/>
            </a:br>
            <a:r>
              <a:rPr lang="en-US" dirty="0" err="1" smtClean="0"/>
              <a:t>l’assiette</a:t>
            </a:r>
            <a:r>
              <a:rPr lang="en-US" dirty="0" smtClean="0"/>
              <a:t> de charcuterie</a:t>
            </a:r>
            <a:endParaRPr lang="en-US" dirty="0"/>
          </a:p>
        </p:txBody>
      </p:sp>
      <p:pic>
        <p:nvPicPr>
          <p:cNvPr id="6" name="Content Placeholder 5" descr="crud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895600"/>
            <a:ext cx="2916936" cy="1734312"/>
          </a:xfrm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762000" y="2133600"/>
            <a:ext cx="3657600" cy="3429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harcuter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00"/>
            <a:ext cx="20489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5257800" y="2514600"/>
            <a:ext cx="2743200" cy="31242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 rot="-8350675">
            <a:off x="4228277" y="2290421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ottesrap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590800"/>
            <a:ext cx="3161988" cy="2571750"/>
          </a:xfrm>
        </p:spPr>
      </p:pic>
      <p:pic>
        <p:nvPicPr>
          <p:cNvPr id="5" name="Picture 4" descr="celeriremoula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590800"/>
            <a:ext cx="4262190" cy="2990850"/>
          </a:xfrm>
          <a:prstGeom prst="rect">
            <a:avLst/>
          </a:prstGeom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618677" y="1452223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3536"/>
            <a:ext cx="8305800" cy="2261064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</a:t>
            </a:r>
            <a:r>
              <a:rPr lang="en-US" dirty="0" smtClean="0"/>
              <a:t>entre</a:t>
            </a:r>
            <a:br>
              <a:rPr lang="en-US" dirty="0" smtClean="0"/>
            </a:br>
            <a:r>
              <a:rPr lang="en-US" dirty="0" smtClean="0"/>
              <a:t>les </a:t>
            </a:r>
            <a:r>
              <a:rPr lang="en-US" dirty="0" err="1" smtClean="0"/>
              <a:t>carottes</a:t>
            </a:r>
            <a:r>
              <a:rPr lang="en-US" dirty="0" smtClean="0"/>
              <a:t> </a:t>
            </a:r>
            <a:r>
              <a:rPr lang="en-US" dirty="0" err="1" smtClean="0"/>
              <a:t>râpées</a:t>
            </a:r>
            <a:r>
              <a:rPr lang="en-US" dirty="0" smtClean="0"/>
              <a:t> et </a:t>
            </a:r>
            <a:br>
              <a:rPr lang="en-US" dirty="0" smtClean="0"/>
            </a:br>
            <a:r>
              <a:rPr lang="en-US" dirty="0" smtClean="0"/>
              <a:t>le </a:t>
            </a:r>
            <a:r>
              <a:rPr lang="en-US" dirty="0" err="1" smtClean="0"/>
              <a:t>céleri</a:t>
            </a:r>
            <a:r>
              <a:rPr lang="en-US" dirty="0" smtClean="0"/>
              <a:t> </a:t>
            </a:r>
            <a:r>
              <a:rPr lang="en-US" dirty="0" err="1" smtClean="0"/>
              <a:t>rémoulade</a:t>
            </a:r>
            <a:endParaRPr lang="en-US" dirty="0"/>
          </a:p>
        </p:txBody>
      </p:sp>
      <p:pic>
        <p:nvPicPr>
          <p:cNvPr id="4" name="Content Placeholder 3" descr="carottesrap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590800"/>
            <a:ext cx="3161988" cy="2571750"/>
          </a:xfrm>
        </p:spPr>
      </p:pic>
      <p:pic>
        <p:nvPicPr>
          <p:cNvPr id="5" name="Picture 4" descr="celeriremoula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590800"/>
            <a:ext cx="4262190" cy="2990850"/>
          </a:xfrm>
          <a:prstGeom prst="rect">
            <a:avLst/>
          </a:prstGeom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618677" y="2976222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3" descr="quich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438400"/>
            <a:ext cx="3321987" cy="2477294"/>
          </a:xfrm>
          <a:prstGeom prst="rect">
            <a:avLst/>
          </a:prstGeom>
          <a:noFill/>
        </p:spPr>
      </p:pic>
      <p:pic>
        <p:nvPicPr>
          <p:cNvPr id="4" name="Picture 3" descr="bouchee-reine-L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3218656" cy="2574925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999675" y="1571499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565864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entre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bouchée</a:t>
            </a:r>
            <a:r>
              <a:rPr lang="en-US" dirty="0" smtClean="0"/>
              <a:t> à la </a:t>
            </a:r>
            <a:r>
              <a:rPr lang="en-US" dirty="0" err="1" smtClean="0"/>
              <a:t>reine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et </a:t>
            </a:r>
            <a:r>
              <a:rPr lang="en-US" dirty="0" smtClean="0"/>
              <a:t>de la </a:t>
            </a:r>
            <a:r>
              <a:rPr lang="en-US" dirty="0" smtClean="0"/>
              <a:t>quiche (</a:t>
            </a:r>
            <a:r>
              <a:rPr lang="en-US" dirty="0" err="1" smtClean="0"/>
              <a:t>lorraine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3" descr="quich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76600"/>
            <a:ext cx="3321987" cy="2477294"/>
          </a:xfrm>
          <a:prstGeom prst="rect">
            <a:avLst/>
          </a:prstGeom>
          <a:noFill/>
        </p:spPr>
      </p:pic>
      <p:pic>
        <p:nvPicPr>
          <p:cNvPr id="4" name="Picture 3" descr="bouchee-reine-L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76600"/>
            <a:ext cx="3218656" cy="2574925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923476" y="2900022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074" name="Picture 2" descr="C:\Users\Phyllis\AppData\Local\Microsoft\Windows\Temporary Internet Files\Content.IE5\PGX2WBQM\MC90004872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3544062" cy="1881668"/>
          </a:xfrm>
          <a:prstGeom prst="rect">
            <a:avLst/>
          </a:prstGeom>
          <a:noFill/>
        </p:spPr>
      </p:pic>
      <p:pic>
        <p:nvPicPr>
          <p:cNvPr id="3075" name="Picture 3" descr="C:\Users\Phyllis\AppData\Local\Microsoft\Windows\Temporary Internet Files\Content.IE5\G01L3DZ5\MC900250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515814"/>
            <a:ext cx="3151360" cy="3594114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999675" y="1571499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75264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entre</a:t>
            </a:r>
            <a:br>
              <a:rPr lang="en-US" dirty="0" smtClean="0"/>
            </a:br>
            <a:r>
              <a:rPr lang="en-US" dirty="0" smtClean="0"/>
              <a:t>les escargots et la </a:t>
            </a:r>
            <a:r>
              <a:rPr lang="en-US" dirty="0" err="1" smtClean="0"/>
              <a:t>soupe</a:t>
            </a:r>
            <a:endParaRPr lang="en-US" dirty="0"/>
          </a:p>
        </p:txBody>
      </p:sp>
      <p:pic>
        <p:nvPicPr>
          <p:cNvPr id="3074" name="Picture 2" descr="C:\Users\Phyllis\AppData\Local\Microsoft\Windows\Temporary Internet Files\Content.IE5\PGX2WBQM\MC90004872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29000"/>
            <a:ext cx="3544062" cy="1881668"/>
          </a:xfrm>
          <a:prstGeom prst="rect">
            <a:avLst/>
          </a:prstGeom>
          <a:noFill/>
        </p:spPr>
      </p:pic>
      <p:pic>
        <p:nvPicPr>
          <p:cNvPr id="3075" name="Picture 3" descr="C:\Users\Phyllis\AppData\Local\Microsoft\Windows\Temporary Internet Files\Content.IE5\G01L3DZ5\MC900250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3151360" cy="3594114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3771076" y="2900023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foie-gras-dish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10200" y="2971800"/>
            <a:ext cx="3000260" cy="2895600"/>
          </a:xfrm>
          <a:prstGeom prst="rect">
            <a:avLst/>
          </a:prstGeom>
          <a:noFill/>
        </p:spPr>
      </p:pic>
      <p:pic>
        <p:nvPicPr>
          <p:cNvPr id="4" name="Picture 3" descr="presskopf_menagere"/>
          <p:cNvPicPr>
            <a:picLocks noChangeAspect="1" noChangeArrowheads="1"/>
          </p:cNvPicPr>
          <p:nvPr/>
        </p:nvPicPr>
        <p:blipFill>
          <a:blip r:embed="rId3" cstate="print"/>
          <a:srcRect t="9599"/>
          <a:stretch>
            <a:fillRect/>
          </a:stretch>
        </p:blipFill>
        <p:spPr bwMode="auto">
          <a:xfrm>
            <a:off x="609600" y="2895600"/>
            <a:ext cx="4124936" cy="2797175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4228277" y="1833222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103" name="Picture 7" descr="C:\Users\Phyllis\AppData\Local\Microsoft\Windows\Temporary Internet Files\Content.IE5\G01L3DZ5\MC90043395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3733800" cy="3733800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914400" y="1219200"/>
            <a:ext cx="2895600" cy="2209800"/>
          </a:xfrm>
          <a:prstGeom prst="wedgeEllipseCallout">
            <a:avLst>
              <a:gd name="adj1" fmla="val 72418"/>
              <a:gd name="adj2" fmla="val 58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981200" y="1371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99064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J’hésite</a:t>
            </a:r>
            <a:r>
              <a:rPr lang="en-US" dirty="0" smtClean="0"/>
              <a:t> entre</a:t>
            </a:r>
            <a:br>
              <a:rPr lang="en-US" dirty="0" smtClean="0"/>
            </a:br>
            <a:r>
              <a:rPr lang="en-US" dirty="0" smtClean="0"/>
              <a:t>le </a:t>
            </a:r>
            <a:r>
              <a:rPr lang="en-US" dirty="0" err="1" smtClean="0"/>
              <a:t>presskopf</a:t>
            </a:r>
            <a:r>
              <a:rPr lang="en-US" dirty="0" smtClean="0"/>
              <a:t> et le </a:t>
            </a:r>
            <a:r>
              <a:rPr lang="en-US" dirty="0" err="1" smtClean="0"/>
              <a:t>foie</a:t>
            </a:r>
            <a:r>
              <a:rPr lang="en-US" dirty="0" smtClean="0"/>
              <a:t> </a:t>
            </a:r>
            <a:r>
              <a:rPr lang="en-US" dirty="0" err="1" smtClean="0"/>
              <a:t>gras</a:t>
            </a:r>
            <a:endParaRPr lang="en-US" dirty="0"/>
          </a:p>
        </p:txBody>
      </p:sp>
      <p:pic>
        <p:nvPicPr>
          <p:cNvPr id="5" name="Content Placeholder 4" descr="foie-gras-dish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10200" y="2895600"/>
            <a:ext cx="3000260" cy="2895600"/>
          </a:xfrm>
          <a:prstGeom prst="rect">
            <a:avLst/>
          </a:prstGeom>
          <a:noFill/>
        </p:spPr>
      </p:pic>
      <p:pic>
        <p:nvPicPr>
          <p:cNvPr id="4" name="Picture 3" descr="presskopf_menagere"/>
          <p:cNvPicPr>
            <a:picLocks noChangeAspect="1" noChangeArrowheads="1"/>
          </p:cNvPicPr>
          <p:nvPr/>
        </p:nvPicPr>
        <p:blipFill>
          <a:blip r:embed="rId3" cstate="print"/>
          <a:srcRect t="9599"/>
          <a:stretch>
            <a:fillRect/>
          </a:stretch>
        </p:blipFill>
        <p:spPr bwMode="auto">
          <a:xfrm>
            <a:off x="609600" y="2895600"/>
            <a:ext cx="4124936" cy="2797175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-8350675">
            <a:off x="4380677" y="2442823"/>
            <a:ext cx="1449447" cy="1352799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36206" y="2192833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2011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Prends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(informal)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686800" cy="15541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Prenez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(formal</a:t>
            </a:r>
            <a:r>
              <a:rPr lang="en-US" dirty="0" smtClean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686800" cy="1706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devrais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 (informal)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686800" cy="1706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devriez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(formal</a:t>
            </a:r>
            <a:r>
              <a:rPr lang="en-US" dirty="0" smtClean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ne </a:t>
            </a:r>
            <a:r>
              <a:rPr lang="en-US" dirty="0" err="1" smtClean="0"/>
              <a:t>prends</a:t>
            </a:r>
            <a:r>
              <a:rPr lang="en-US" dirty="0" smtClean="0"/>
              <a:t> pas</a:t>
            </a:r>
            <a:r>
              <a:rPr lang="en-US" dirty="0" smtClean="0"/>
              <a:t>…?</a:t>
            </a:r>
            <a:br>
              <a:rPr lang="en-US" dirty="0" smtClean="0"/>
            </a:br>
            <a:r>
              <a:rPr lang="en-US" dirty="0" smtClean="0"/>
              <a:t> (informal)</a:t>
            </a: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smtClean="0"/>
              <a:t>ne </a:t>
            </a:r>
            <a:r>
              <a:rPr lang="en-US" dirty="0" err="1" smtClean="0"/>
              <a:t>prenez</a:t>
            </a:r>
            <a:r>
              <a:rPr lang="en-US" dirty="0" smtClean="0"/>
              <a:t> </a:t>
            </a:r>
            <a:r>
              <a:rPr lang="en-US" dirty="0" smtClean="0"/>
              <a:t>pas</a:t>
            </a:r>
            <a:r>
              <a:rPr lang="en-US" dirty="0" smtClean="0"/>
              <a:t>…?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(formal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 descr="HNDNGBO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4671588" cy="343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 descr="Try_Th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2305" y="1646238"/>
            <a:ext cx="3839389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Essaie</a:t>
            </a:r>
            <a:r>
              <a:rPr lang="en-US" dirty="0" smtClean="0"/>
              <a:t>…..</a:t>
            </a:r>
            <a:br>
              <a:rPr lang="en-US" dirty="0" smtClean="0"/>
            </a:br>
            <a:r>
              <a:rPr lang="en-US" dirty="0" smtClean="0"/>
              <a:t> (informal)</a:t>
            </a:r>
            <a:endParaRPr lang="en-US" dirty="0"/>
          </a:p>
        </p:txBody>
      </p:sp>
      <p:pic>
        <p:nvPicPr>
          <p:cNvPr id="8" name="Content Placeholder 7" descr="Try_Th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2305" y="1646238"/>
            <a:ext cx="3839389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choisi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103" name="Picture 7" descr="C:\Users\Phyllis\AppData\Local\Microsoft\Windows\Temporary Internet Files\Content.IE5\G01L3DZ5\MC90043395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3733800" cy="3733800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914400" y="1219200"/>
            <a:ext cx="2895600" cy="2209800"/>
          </a:xfrm>
          <a:prstGeom prst="wedgeEllipseCallout">
            <a:avLst>
              <a:gd name="adj1" fmla="val 72418"/>
              <a:gd name="adj2" fmla="val 58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981200" y="1371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Essayez</a:t>
            </a:r>
            <a:r>
              <a:rPr lang="en-US" dirty="0" smtClean="0"/>
              <a:t>…..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(formal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Content Placeholder 7" descr="Try_Th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2305" y="1646238"/>
            <a:ext cx="3839389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Phyllis\AppData\Local\Microsoft\Windows\Temporary Internet Files\Content.IE5\G01L3DZ5\MC9002310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3613841" cy="324675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Phyllis\AppData\Local\Microsoft\Windows\Temporary Internet Files\Content.IE5\PGX2WBQM\MC90009803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905000"/>
            <a:ext cx="1272633" cy="1463789"/>
          </a:xfrm>
          <a:prstGeom prst="rect">
            <a:avLst/>
          </a:prstGeom>
          <a:noFill/>
        </p:spPr>
      </p:pic>
      <p:pic>
        <p:nvPicPr>
          <p:cNvPr id="11266" name="Picture 2" descr="C:\Users\Phyllis\AppData\Local\Microsoft\Windows\Temporary Internet Files\Content.IE5\PGX2WBQM\MC90001708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362200"/>
            <a:ext cx="1214537" cy="24397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Phyllis\AppData\Local\Microsoft\Windows\Temporary Internet Files\Content.IE5\G01L3DZ5\MC9002310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3613841" cy="324675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..</a:t>
            </a:r>
            <a:br>
              <a:rPr lang="en-US" dirty="0" smtClean="0"/>
            </a:br>
            <a:r>
              <a:rPr lang="en-US" dirty="0" smtClean="0"/>
              <a:t>Je </a:t>
            </a:r>
            <a:r>
              <a:rPr lang="en-US" dirty="0" err="1" smtClean="0"/>
              <a:t>voudrais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err="1" smtClean="0"/>
              <a:t>J’aimerais</a:t>
            </a:r>
            <a:r>
              <a:rPr lang="en-US" dirty="0" smtClean="0"/>
              <a:t>….</a:t>
            </a:r>
            <a:endParaRPr lang="en-US" dirty="0"/>
          </a:p>
        </p:txBody>
      </p:sp>
      <p:pic>
        <p:nvPicPr>
          <p:cNvPr id="7170" name="Picture 2" descr="C:\Users\Phyllis\AppData\Local\Microsoft\Windows\Temporary Internet Files\Content.IE5\PGX2WBQM\MC90009803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85800"/>
            <a:ext cx="1272633" cy="1463789"/>
          </a:xfrm>
          <a:prstGeom prst="rect">
            <a:avLst/>
          </a:prstGeom>
          <a:noFill/>
        </p:spPr>
      </p:pic>
      <p:pic>
        <p:nvPicPr>
          <p:cNvPr id="11266" name="Picture 2" descr="C:\Users\Phyllis\AppData\Local\Microsoft\Windows\Temporary Internet Files\Content.IE5\PGX2WBQM\MC90001708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362200"/>
            <a:ext cx="1214537" cy="24397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nknown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685800"/>
            <a:ext cx="1905000" cy="1757198"/>
          </a:xfrm>
        </p:spPr>
      </p:pic>
      <p:pic>
        <p:nvPicPr>
          <p:cNvPr id="5" name="Picture 4" descr="platsprincipau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600200"/>
            <a:ext cx="5765800" cy="5007142"/>
          </a:xfrm>
          <a:prstGeom prst="rect">
            <a:avLst/>
          </a:prstGeom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685800" y="2895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voulez-vous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plat principal?</a:t>
            </a:r>
            <a:endParaRPr lang="en-US" dirty="0"/>
          </a:p>
        </p:txBody>
      </p:sp>
      <p:pic>
        <p:nvPicPr>
          <p:cNvPr id="4" name="Content Placeholder 3" descr="unknown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1905000" cy="1757198"/>
          </a:xfrm>
        </p:spPr>
      </p:pic>
      <p:pic>
        <p:nvPicPr>
          <p:cNvPr id="5" name="Picture 4" descr="platsprincipau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600200"/>
            <a:ext cx="5765800" cy="5007142"/>
          </a:xfrm>
          <a:prstGeom prst="rect">
            <a:avLst/>
          </a:prstGeom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685800" y="2895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décidé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103" name="Picture 7" descr="C:\Users\Phyllis\AppData\Local\Microsoft\Windows\Temporary Internet Files\Content.IE5\G01L3DZ5\MC90043395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3733800" cy="3733800"/>
          </a:xfrm>
          <a:prstGeom prst="rect">
            <a:avLst/>
          </a:prstGeom>
          <a:noFill/>
        </p:spPr>
      </p:pic>
      <p:sp>
        <p:nvSpPr>
          <p:cNvPr id="11" name="Oval Callout 10"/>
          <p:cNvSpPr/>
          <p:nvPr/>
        </p:nvSpPr>
        <p:spPr>
          <a:xfrm>
            <a:off x="914400" y="1219200"/>
            <a:ext cx="2895600" cy="2209800"/>
          </a:xfrm>
          <a:prstGeom prst="wedgeEllipseCallout">
            <a:avLst>
              <a:gd name="adj1" fmla="val 72418"/>
              <a:gd name="adj2" fmla="val 581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981200" y="1371600"/>
            <a:ext cx="990600" cy="19812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?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Phyllis\AppData\Local\Microsoft\Windows\Temporary Internet Files\Content.IE5\G01L3DZ5\MC90043756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4139932" cy="42278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2743200"/>
            <a:ext cx="87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yet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 encore</a:t>
            </a:r>
            <a:endParaRPr lang="en-US" dirty="0"/>
          </a:p>
        </p:txBody>
      </p:sp>
      <p:pic>
        <p:nvPicPr>
          <p:cNvPr id="8194" name="Picture 2" descr="C:\Users\Phyllis\AppData\Local\Microsoft\Windows\Temporary Internet Files\Content.IE5\G01L3DZ5\MC90043756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4139932" cy="42278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72200" y="3276600"/>
            <a:ext cx="87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yet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9" name="Picture 3" descr="C:\Users\Phyllis\AppData\Local\Microsoft\Windows\Temporary Internet Files\Content.IE5\0AYJ31JE\MC9002979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828800"/>
            <a:ext cx="1843735" cy="42601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instant, </a:t>
            </a: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plaît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9" name="Picture 3" descr="C:\Users\Phyllis\AppData\Local\Microsoft\Windows\Temporary Internet Files\Content.IE5\0AYJ31JE\MC9002979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828800"/>
            <a:ext cx="1843735" cy="42601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105</TotalTime>
  <Words>124</Words>
  <Application>Microsoft Office PowerPoint</Application>
  <PresentationFormat>On-screen Show (4:3)</PresentationFormat>
  <Paragraphs>43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Foundry</vt:lpstr>
      <vt:lpstr>Bon appétit</vt:lpstr>
      <vt:lpstr>Slide 2</vt:lpstr>
      <vt:lpstr>Qu’est-ce vous allez prendre?</vt:lpstr>
      <vt:lpstr>Vous avez choisi?</vt:lpstr>
      <vt:lpstr>Vous avez décidé?</vt:lpstr>
      <vt:lpstr>Slide 6</vt:lpstr>
      <vt:lpstr>Pas encore</vt:lpstr>
      <vt:lpstr>Slide 8</vt:lpstr>
      <vt:lpstr>Un instant, s’il vous plaît</vt:lpstr>
      <vt:lpstr>Slide 10</vt:lpstr>
      <vt:lpstr>Que voulez-vous comme entrée?</vt:lpstr>
      <vt:lpstr>Slide 12</vt:lpstr>
      <vt:lpstr>Je ne sais pas.</vt:lpstr>
      <vt:lpstr>Slide 14</vt:lpstr>
      <vt:lpstr>Je n’arrive pas à me décider.</vt:lpstr>
      <vt:lpstr>Slide 16</vt:lpstr>
      <vt:lpstr>Tout me tente.</vt:lpstr>
      <vt:lpstr>Slide 18</vt:lpstr>
      <vt:lpstr>Qu’est-ce que vous me conseillez?</vt:lpstr>
      <vt:lpstr>Slide 20</vt:lpstr>
      <vt:lpstr>J’hésite entre….. </vt:lpstr>
      <vt:lpstr>J’hésite entre….. L’assiette  de crudités et  l’assiette de charcuterie</vt:lpstr>
      <vt:lpstr>Slide 23</vt:lpstr>
      <vt:lpstr>J’hésite entre les carottes râpées et  le céleri rémoulade</vt:lpstr>
      <vt:lpstr>Slide 25</vt:lpstr>
      <vt:lpstr>J’hésite entre la bouchée à la reine et de la quiche (lorraine)</vt:lpstr>
      <vt:lpstr>Slide 27</vt:lpstr>
      <vt:lpstr>J’hésite entre les escargots et la soupe</vt:lpstr>
      <vt:lpstr>Slide 29</vt:lpstr>
      <vt:lpstr>J’hésite entre le presskopf et le foie gras</vt:lpstr>
      <vt:lpstr>Slide 31</vt:lpstr>
      <vt:lpstr>Prends… (informal) </vt:lpstr>
      <vt:lpstr>Prenez…  (formal)  </vt:lpstr>
      <vt:lpstr>Tu devrais prendre…  (informal)  </vt:lpstr>
      <vt:lpstr>Vous devriez prendre…  (formal)  </vt:lpstr>
      <vt:lpstr>Pourquoi tu ne prends pas…?  (informal)</vt:lpstr>
      <vt:lpstr>Pourquoi vous ne prenez pas…?  (formal)</vt:lpstr>
      <vt:lpstr>Slide 38</vt:lpstr>
      <vt:lpstr>Essaie…..  (informal)</vt:lpstr>
      <vt:lpstr>Essayez…..  (formal)</vt:lpstr>
      <vt:lpstr>Slide 41</vt:lpstr>
      <vt:lpstr>Je vais prendre.. Je voudrais… J’aimerais….</vt:lpstr>
      <vt:lpstr>Slide 43</vt:lpstr>
      <vt:lpstr>Que voulez-vous comme plat principal?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Phyllis</dc:creator>
  <cp:lastModifiedBy>Phyllis</cp:lastModifiedBy>
  <cp:revision>27</cp:revision>
  <dcterms:created xsi:type="dcterms:W3CDTF">2011-10-22T13:50:16Z</dcterms:created>
  <dcterms:modified xsi:type="dcterms:W3CDTF">2011-10-22T15:37:25Z</dcterms:modified>
</cp:coreProperties>
</file>